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2" r:id="rId2"/>
    <p:sldId id="273" r:id="rId3"/>
    <p:sldId id="259" r:id="rId4"/>
    <p:sldId id="278" r:id="rId5"/>
    <p:sldId id="261" r:id="rId6"/>
    <p:sldId id="262" r:id="rId7"/>
    <p:sldId id="263" r:id="rId8"/>
    <p:sldId id="266" r:id="rId9"/>
    <p:sldId id="268" r:id="rId10"/>
    <p:sldId id="282" r:id="rId11"/>
    <p:sldId id="280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5C4D"/>
    <a:srgbClr val="B28A8A"/>
    <a:srgbClr val="D1D8B7"/>
    <a:srgbClr val="A09D79"/>
    <a:srgbClr val="543E35"/>
    <a:srgbClr val="637700"/>
    <a:srgbClr val="FFF4ED"/>
    <a:srgbClr val="5E6A76"/>
    <a:srgbClr val="000000"/>
    <a:srgbClr val="F8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11/27/2022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11/27/2022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714" y="137202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By</a:t>
            </a:r>
          </a:p>
          <a:p>
            <a:r>
              <a:rPr lang="en-US" dirty="0" err="1"/>
              <a:t>Varunpreet</a:t>
            </a:r>
            <a:r>
              <a:rPr lang="en-US" dirty="0"/>
              <a:t> </a:t>
            </a:r>
            <a:r>
              <a:rPr lang="en-US" dirty="0" err="1"/>
              <a:t>kaur</a:t>
            </a:r>
            <a:endParaRPr lang="en-US" dirty="0"/>
          </a:p>
          <a:p>
            <a:r>
              <a:rPr lang="en-US" dirty="0" err="1"/>
              <a:t>Jashanpreet</a:t>
            </a:r>
            <a:r>
              <a:rPr lang="en-US" dirty="0"/>
              <a:t> </a:t>
            </a:r>
            <a:r>
              <a:rPr lang="en-US" dirty="0" err="1"/>
              <a:t>kaur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43ADA-0C87-5D20-E9A1-91323124F390}"/>
              </a:ext>
            </a:extLst>
          </p:cNvPr>
          <p:cNvSpPr txBox="1"/>
          <p:nvPr/>
        </p:nvSpPr>
        <p:spPr>
          <a:xfrm>
            <a:off x="853750" y="564501"/>
            <a:ext cx="51281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Tours  and  travels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83041-3743-364B-E105-002919973DF2}"/>
              </a:ext>
            </a:extLst>
          </p:cNvPr>
          <p:cNvSpPr txBox="1"/>
          <p:nvPr/>
        </p:nvSpPr>
        <p:spPr>
          <a:xfrm>
            <a:off x="214604" y="5962261"/>
            <a:ext cx="404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Incharge</a:t>
            </a:r>
            <a:r>
              <a:rPr lang="en-IN" dirty="0"/>
              <a:t>:  Er. </a:t>
            </a:r>
            <a:r>
              <a:rPr lang="en-IN" dirty="0" err="1"/>
              <a:t>Gurleen</a:t>
            </a:r>
            <a:r>
              <a:rPr lang="en-IN" dirty="0"/>
              <a:t> </a:t>
            </a:r>
            <a:r>
              <a:rPr lang="en-IN" dirty="0" err="1"/>
              <a:t>kaur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E4D42-D24D-6495-A50E-05A8A5585EDF}"/>
              </a:ext>
            </a:extLst>
          </p:cNvPr>
          <p:cNvSpPr txBox="1"/>
          <p:nvPr/>
        </p:nvSpPr>
        <p:spPr>
          <a:xfrm>
            <a:off x="8098971" y="5962261"/>
            <a:ext cx="396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hod: prof.(</a:t>
            </a:r>
            <a:r>
              <a:rPr lang="en-IN" dirty="0" err="1"/>
              <a:t>dr.</a:t>
            </a:r>
            <a:r>
              <a:rPr lang="en-IN" dirty="0"/>
              <a:t>) </a:t>
            </a:r>
            <a:r>
              <a:rPr lang="en-IN" dirty="0" err="1"/>
              <a:t>minakshi</a:t>
            </a:r>
            <a:r>
              <a:rPr lang="en-IN" dirty="0"/>
              <a:t> </a:t>
            </a:r>
            <a:r>
              <a:rPr lang="en-IN" dirty="0" err="1"/>
              <a:t>sharma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0A0D1-A0A7-6D32-9DD7-3F10D378C13F}"/>
              </a:ext>
            </a:extLst>
          </p:cNvPr>
          <p:cNvSpPr txBox="1"/>
          <p:nvPr/>
        </p:nvSpPr>
        <p:spPr>
          <a:xfrm>
            <a:off x="4581330" y="195169"/>
            <a:ext cx="464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AD5C4D"/>
                </a:solidFill>
              </a:rPr>
              <a:t>Summer training project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F9C1-9009-C934-C11C-54570A523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F3E1-56D0-3EB8-15CC-D50D6E064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D220BF5-F1BA-E4A8-C7CB-569EF9C133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416284" y="1668526"/>
            <a:ext cx="9384394" cy="45211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BC0BBB-72F7-8CAB-4F61-F84474773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D6AC14-9AD9-9C42-046A-6E2B3E9561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E88D91-329E-A7D9-AC96-61166E0E2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98" y="1911096"/>
            <a:ext cx="1884784" cy="2567598"/>
          </a:xfrm>
        </p:spPr>
        <p:txBody>
          <a:bodyPr>
            <a:normAutofit/>
          </a:bodyPr>
          <a:lstStyle/>
          <a:p>
            <a:r>
              <a:rPr lang="en-IN" sz="2400" dirty="0"/>
              <a:t>Searching for any query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FUTURE GOAL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760" y="1502229"/>
            <a:ext cx="4779884" cy="4651683"/>
          </a:xfrm>
        </p:spPr>
        <p:txBody>
          <a:bodyPr/>
          <a:lstStyle/>
          <a:p>
            <a:r>
              <a:rPr lang="en-US" dirty="0">
                <a:latin typeface="Bahnschrift Light" panose="020B0502040204020203" pitchFamily="34" charset="0"/>
              </a:rPr>
              <a:t>WE WILL INCLUDE MORE FUNCTIONALITY</a:t>
            </a:r>
          </a:p>
          <a:p>
            <a:r>
              <a:rPr lang="en-US" dirty="0">
                <a:latin typeface="Bahnschrift Light" panose="020B0502040204020203" pitchFamily="34" charset="0"/>
              </a:rPr>
              <a:t>AS PER REQUIRED BY THE USER.</a:t>
            </a:r>
          </a:p>
          <a:p>
            <a:endParaRPr lang="en-US" dirty="0">
              <a:latin typeface="Bahnschrift Light" panose="020B0502040204020203" pitchFamily="34" charset="0"/>
            </a:endParaRPr>
          </a:p>
          <a:p>
            <a:endParaRPr lang="en-US" dirty="0">
              <a:latin typeface="Bahnschrift Light" panose="020B0502040204020203" pitchFamily="34" charset="0"/>
            </a:endParaRPr>
          </a:p>
          <a:p>
            <a:r>
              <a:rPr lang="en-US" dirty="0">
                <a:latin typeface="Bahnschrift Light" panose="020B0502040204020203" pitchFamily="34" charset="0"/>
              </a:rPr>
              <a:t>WE WISH TO IMPROVE OUR HOME PAGE AS IT IS THE MAIN THING THAT ATTRACTS THE USER.</a:t>
            </a:r>
          </a:p>
          <a:p>
            <a:endParaRPr lang="en-US" dirty="0">
              <a:latin typeface="Bahnschrift Light" panose="020B0502040204020203" pitchFamily="34" charset="0"/>
            </a:endParaRPr>
          </a:p>
          <a:p>
            <a:endParaRPr lang="en-US" dirty="0">
              <a:latin typeface="Bahnschrift Light" panose="020B0502040204020203" pitchFamily="34" charset="0"/>
            </a:endParaRPr>
          </a:p>
          <a:p>
            <a:r>
              <a:rPr lang="en-US" dirty="0">
                <a:latin typeface="Bahnschrift Light" panose="020B0502040204020203" pitchFamily="34" charset="0"/>
              </a:rPr>
              <a:t>NOT A SINGLE WEBSITE IS EVER COMPLETED FOREVER FIRSTLY BECAUSE THERE IS ALWAYS SOMETHING NEW REQUIREMENT GROWING DAY BY DAY.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3177D6B-800B-D3F7-2684-049001C460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9659" r="29659"/>
          <a:stretch>
            <a:fillRect/>
          </a:stretch>
        </p:blipFill>
        <p:spPr>
          <a:xfrm>
            <a:off x="6646863" y="-46038"/>
            <a:ext cx="5545137" cy="6062663"/>
          </a:xfr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38B0-E1CB-BE67-3C14-FD196CEB4D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8000" dirty="0"/>
              <a:t>THANK 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7F3C9-D79F-82F9-99C6-E40E31A77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36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1500" dirty="0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602579"/>
              </p:ext>
            </p:extLst>
          </p:nvPr>
        </p:nvGraphicFramePr>
        <p:xfrm>
          <a:off x="8117632" y="195943"/>
          <a:ext cx="3608705" cy="5881638"/>
        </p:xfrm>
        <a:graphic>
          <a:graphicData uri="http://schemas.openxmlformats.org/drawingml/2006/table">
            <a:tbl>
              <a:tblPr firstRow="1" bandRow="1"/>
              <a:tblGrid>
                <a:gridCol w="3608705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88264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INTRODUCTION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23145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Gill Sans Light" panose="020B0302020104020203" pitchFamily="34" charset="-79"/>
                        </a:rPr>
                        <a:t>DATA FLOW DIAGRAM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Gill Sans Light" panose="020B0302020104020203" pitchFamily="34" charset="-79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281723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PROJECT SCREENSHOTS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38853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FUTURE  GOAL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107526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+mn-lt"/>
                          <a:cs typeface="Gill Sans Light" panose="020B0302020104020203" pitchFamily="34" charset="-79"/>
                        </a:rPr>
                        <a:t>SUMMARY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332" y="1380744"/>
            <a:ext cx="8043549" cy="4880097"/>
          </a:xfrm>
        </p:spPr>
        <p:txBody>
          <a:bodyPr/>
          <a:lstStyle/>
          <a:p>
            <a:endParaRPr lang="en-US" dirty="0"/>
          </a:p>
          <a:p>
            <a:endParaRPr lang="en-US" dirty="0">
              <a:latin typeface="Bahnschrift Light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38F2D19-C0D3-A770-BF31-0CEBA95242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9546" r="29546"/>
          <a:stretch>
            <a:fillRect/>
          </a:stretch>
        </p:blipFill>
        <p:spPr>
          <a:xfrm>
            <a:off x="7955429" y="-718457"/>
            <a:ext cx="4376530" cy="682083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B70C99-FF0A-6794-F889-67AB5B99A764}"/>
              </a:ext>
            </a:extLst>
          </p:cNvPr>
          <p:cNvSpPr txBox="1"/>
          <p:nvPr/>
        </p:nvSpPr>
        <p:spPr>
          <a:xfrm>
            <a:off x="202639" y="1700024"/>
            <a:ext cx="84001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Bahnschrift Light" panose="020B0502040204020203" pitchFamily="34" charset="0"/>
              </a:rPr>
              <a:t>TOURS AND TRAVEL: This is an online project designed using</a:t>
            </a:r>
          </a:p>
          <a:p>
            <a:r>
              <a:rPr lang="en-IN" dirty="0">
                <a:latin typeface="Bahnschrift Light" panose="020B0502040204020203" pitchFamily="34" charset="0"/>
              </a:rPr>
              <a:t>HTML and JAVA SCRIPT. The purpose of this project is to provide information the about tour packages available in INDIA.</a:t>
            </a:r>
          </a:p>
          <a:p>
            <a:endParaRPr lang="en-IN" dirty="0">
              <a:latin typeface="Bahnschrift Light" panose="020B0502040204020203" pitchFamily="34" charset="0"/>
            </a:endParaRPr>
          </a:p>
          <a:p>
            <a:r>
              <a:rPr lang="en-IN" dirty="0">
                <a:latin typeface="Bahnschrift Light" panose="020B0502040204020203" pitchFamily="34" charset="0"/>
              </a:rPr>
              <a:t>There are different types of customers who have their own taste for choosing destinations . Furthermore dwellers prefer to have a package tour so they don’t need to bother about the searching for places to travel at the moment .</a:t>
            </a:r>
          </a:p>
          <a:p>
            <a:r>
              <a:rPr lang="en-IN" dirty="0">
                <a:latin typeface="Bahnschrift Light" panose="020B0502040204020203" pitchFamily="34" charset="0"/>
              </a:rPr>
              <a:t>In addition to this masses also look for the best deals and packages which are being provided to them.</a:t>
            </a:r>
          </a:p>
          <a:p>
            <a:endParaRPr lang="en-IN" dirty="0">
              <a:latin typeface="Bahnschrift Light" panose="020B0502040204020203" pitchFamily="34" charset="0"/>
            </a:endParaRPr>
          </a:p>
          <a:p>
            <a:r>
              <a:rPr lang="en-IN" dirty="0">
                <a:latin typeface="Bahnschrift Light" panose="020B0502040204020203" pitchFamily="34" charset="0"/>
              </a:rPr>
              <a:t>Tours and travel provide the best travel packages and various exiting trips!</a:t>
            </a:r>
          </a:p>
          <a:p>
            <a:r>
              <a:rPr lang="en-IN" dirty="0">
                <a:latin typeface="Bahnschrift Light" panose="020B0502040204020203" pitchFamily="34" charset="0"/>
              </a:rPr>
              <a:t>It aims to maximize travel policy compliance all areas including best fares , allowances and approval. </a:t>
            </a:r>
          </a:p>
          <a:p>
            <a:endParaRPr lang="en-IN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9216" y="0"/>
            <a:ext cx="4769730" cy="2146041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DATA FLOW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33E54-E0F5-0386-7A4E-BDF006970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7" y="1940767"/>
            <a:ext cx="6833073" cy="474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Bell MT" panose="02020503060305020303" pitchFamily="18" charset="0"/>
              </a:rPr>
            </a:b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BA7DBC4-DD82-7E0B-D5A0-2598CADD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9600" dirty="0">
                <a:latin typeface="Bell MT" panose="02020503060305020303" pitchFamily="18" charset="0"/>
              </a:rPr>
              <a:t>PROJECT SCREENSHOTS</a:t>
            </a:r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gona Book" panose="020F0502020204030204" pitchFamily="34" charset="0"/>
              </a:rPr>
              <a:t>HOME   PAGE</a:t>
            </a:r>
            <a:endParaRPr lang="en-US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99C0C9D-9A88-B612-EE50-DB2991538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23293"/>
              </p:ext>
            </p:extLst>
          </p:nvPr>
        </p:nvGraphicFramePr>
        <p:xfrm>
          <a:off x="-1748471" y="2799184"/>
          <a:ext cx="192525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051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38505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385051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385051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385051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293432"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tx1"/>
                        </a:solidFill>
                        <a:latin typeface="Gill Sans Nova" panose="020B0602020104020203" pitchFamily="34" charset="0"/>
                        <a:cs typeface="Gill Sans SemiBold" panose="020B0502020104020203" pitchFamily="34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accent2"/>
                        </a:solidFill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accent2"/>
                        </a:solidFill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accent2"/>
                        </a:solidFill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solidFill>
                          <a:schemeClr val="accent2"/>
                        </a:solidFill>
                        <a:latin typeface="+mn-lt"/>
                        <a:cs typeface="Gill Sans Light" panose="020B0302020104020203" pitchFamily="34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4EDE4-7790-FE95-639D-E570523E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23" y="1625994"/>
            <a:ext cx="8161176" cy="4593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98" y="167952"/>
            <a:ext cx="6158204" cy="1530220"/>
          </a:xfrm>
        </p:spPr>
        <p:txBody>
          <a:bodyPr/>
          <a:lstStyle/>
          <a:p>
            <a:r>
              <a:rPr lang="en-US" sz="4800" dirty="0">
                <a:latin typeface="Bell MT" panose="02020503060305020303" pitchFamily="18" charset="0"/>
              </a:rPr>
              <a:t>ADVENTURE IDEAS!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801EE7-C3C0-5B30-EB9B-2C995032E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298" y="2160001"/>
            <a:ext cx="2873829" cy="3429036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It provides the information about exciting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adventurous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activities to be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carried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144C1-8C3F-E43E-7B28-C81E6AFE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931" y="1366810"/>
            <a:ext cx="8108300" cy="4940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6" y="-65314"/>
            <a:ext cx="11007696" cy="1446058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PACKAGES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894AB3-AD1C-173A-0471-7D288FF16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20836014">
            <a:off x="5480882" y="818082"/>
            <a:ext cx="5902465" cy="453768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7B55A7-2DB2-2D7B-BA04-C6DD60C2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38945">
            <a:off x="83977" y="1393277"/>
            <a:ext cx="5503848" cy="433571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CONTACT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10A79-E2EE-5230-2C2A-E6884B51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80213E-B4B8-5EEC-DF3C-4477B016B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A767220-20B3-155D-5A58-8A31D82D4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12572" y="704088"/>
            <a:ext cx="9507894" cy="5615722"/>
          </a:xfrm>
          <a:prstGeom prst="snip2DiagRect">
            <a:avLst>
              <a:gd name="adj1" fmla="val 47353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2485E27-4FCA-4D79-2D8E-271BEE3A3D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1">
      <a:majorFont>
        <a:latin typeface="Segoe UI Black"/>
        <a:ea typeface=""/>
        <a:cs typeface=""/>
      </a:majorFont>
      <a:minorFont>
        <a:latin typeface="Alger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6F7A4518-677F-49D0-AD76-8F0F7DEFB1E5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{B820BFC4-083B-427A-BAFC-FD7631412086}tf11964407_win32</Template>
  <TotalTime>202</TotalTime>
  <Words>282</Words>
  <Application>Microsoft Office PowerPoint</Application>
  <PresentationFormat>Widescreen</PresentationFormat>
  <Paragraphs>72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Bahnschrift Light</vt:lpstr>
      <vt:lpstr>Bell MT</vt:lpstr>
      <vt:lpstr>Calibri</vt:lpstr>
      <vt:lpstr>Courier New</vt:lpstr>
      <vt:lpstr>Gill Sans Nova</vt:lpstr>
      <vt:lpstr>Sagona Book</vt:lpstr>
      <vt:lpstr>Segoe UI Black</vt:lpstr>
      <vt:lpstr>Office Theme</vt:lpstr>
      <vt:lpstr>PowerPoint Presentation</vt:lpstr>
      <vt:lpstr>agenda</vt:lpstr>
      <vt:lpstr>INTRODUCTION</vt:lpstr>
      <vt:lpstr>DATA FLOW DIAGRAM</vt:lpstr>
      <vt:lpstr> </vt:lpstr>
      <vt:lpstr>HOME   PAGE</vt:lpstr>
      <vt:lpstr>ADVENTURE IDEAS!</vt:lpstr>
      <vt:lpstr>PACKAGES</vt:lpstr>
      <vt:lpstr>CONTACT </vt:lpstr>
      <vt:lpstr>SEARCH</vt:lpstr>
      <vt:lpstr>FUTURE GOAL</vt:lpstr>
      <vt:lpstr>THANK 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Varun preet</dc:creator>
  <cp:lastModifiedBy>Varun preet</cp:lastModifiedBy>
  <cp:revision>1</cp:revision>
  <dcterms:created xsi:type="dcterms:W3CDTF">2022-11-27T13:47:12Z</dcterms:created>
  <dcterms:modified xsi:type="dcterms:W3CDTF">2022-11-27T17:09:42Z</dcterms:modified>
</cp:coreProperties>
</file>